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0.25339366515837097</c:v>
                </c:pt>
                <c:pt idx="1">
                  <c:v>0.74660633484162897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6.5604653752526243</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0.16477624554669656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0.20220629461637429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1.9884329148766824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6.8752486313713383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1.4886606683628401E-4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2.0570498955037104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8.6219673192427848E-2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6.2456821191339102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6.304289853647048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0.17882549565187489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9.1654226090485125E-2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0.9568570666051226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9.1654226090484237E-2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0.32153166222619856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6.293264725965046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0.10740624626849815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0.11835416287256351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1.2356006038929763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0.11835416287256439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0.24235762305129338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5.5419579180351723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0.25959057983706302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0.10066530496626136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1.0509314466725641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0.10066530496626136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0.30746077915224745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6.9713809189235354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0.26800756574844353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8.3030019993959314E-2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0.86682158325303149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8.3030019993959314E-2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0.29782010994886132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0.11673794562396722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6.6835444870897813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0.30109754445314874</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9.6501419265680788E-2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1.0074610729965876</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9.6501419265681676E-2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0.13902906473740373</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7.6265627174332096</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0.18014547142202186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0.1006276622311244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1.0505384618789702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0.1006276622311244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0.11276758295923983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4.709028354435544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0.2365145228215767</c:v>
                </c:pt>
                <c:pt idx="1">
                  <c:v>0.30705394190871371</c:v>
                </c:pt>
                <c:pt idx="2">
                  <c:v>0.30705394190871371</c:v>
                </c:pt>
                <c:pt idx="3">
                  <c:v>0.1493775933609959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6.4427911826686746</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0.12631844577336526</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0.11190208234837584</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1.1682418021528349</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0.11190208234837495</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0.38457673300097728</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5.9673638922624024</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0.1048303064785685</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0.15728852778885738</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1.6420698284234252</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0.15728852778885738</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6.7056663117497806E-2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5.1704506835871573</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0.15135035761026217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0.3709022115678291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0.10340476352509853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1.0795310038616357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0.10340476352509853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0.26631976443753658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7.4130402206941586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7.1928304342869787E-2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9.8837522589882987E-2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1.0318496589836075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9.8837522589883875E-2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0.35451998984142552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0.31239597232760197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5.8995526735781647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9.3571517407368354E-2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0.12558608540897431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1.3111008451723407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0.12558608540897431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0.11396098836720192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7.7635484432214898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7.6448935261444726</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0.51118599881348903</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0.1459399060847435</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1.5235918341508041</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0.14593990608474261</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0.51983405802543814</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6.1433997216334184</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7.8496404805637354E-2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0.15196853168432423</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1.5865298267882686</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0.15196853168432334</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7.1258668075363296E-2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6.6776929717656994</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3.8068289000788624E-2</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0.33600044983898769</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9.3674413299025261E-2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0.97794753333874418</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9.3674413299025261E-2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0.3360004498389868</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4.1173198985347881E-2</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8.0893212102571201</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0.32365145228215769</c:v>
                </c:pt>
                <c:pt idx="1">
                  <c:v>0.6639004149377592</c:v>
                </c:pt>
                <c:pt idx="2">
                  <c:v>4.1493775933609959E-3</c:v>
                </c:pt>
                <c:pt idx="3">
                  <c:v>8.2987551867219917E-3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0.21347167174533155</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9.8790240015639519E-2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1.031356035642669</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9.8790240015636854E-2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0.2033035676726378</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8.321465127850125</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0.33696862623922552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0.29424108320333708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8.2032214095995037E-2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0.85640463178997095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8.2032214095995926E-2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0.29424108320333531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0.1268082874931995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8.9925885992160044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8.8453388770775767</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0.11147281517681762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9.814504054675588E-2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1.0246202450795572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2.5484370988749561E-2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8.8453388770775767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4.3640168388719811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0.28175018259388418</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0.64623557135936815</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0.180165645697969</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1.880903681139404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0.18016564569796856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0.64623557135936771</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0.22480808835334898</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3.7251049596953161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0.50993573308409434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0.21235026465863704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2.2169065192202755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0.21235026465863704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0.12660018985961141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5.002928718048647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7.0352689275341156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0.58257313732788507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0.21038755202073567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2.1964160788183626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0.21038755202073567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0.62608049186724202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5.9203717436545924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0.10760114628094009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0.37447372835782833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0.10440047570361344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1.089926097191813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0.10440047570361166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6.9104565234308524E-2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8.1501661114136379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0.94190871369294593</c:v>
                </c:pt>
                <c:pt idx="1">
                  <c:v>1.659751037344398E-2</c:v>
                </c:pt>
                <c:pt idx="2">
                  <c:v>1.244813278008299E-2</c:v>
                </c:pt>
                <c:pt idx="3">
                  <c:v>1.659751037344398E-2</c:v>
                </c:pt>
                <c:pt idx="4">
                  <c:v>4.1493775933609959E-3</c:v>
                </c:pt>
                <c:pt idx="5">
                  <c:v>8.2987551867219917E-3</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3.1996423569496719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1.5066009120273893E-2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0.13049819107635297</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1.3623825287370781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0.13049819107635274</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0.46808353915022805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2.1459717940812251E-2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1.8523079392987909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1.8352760084691111E-2</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0.39326908858299592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0.10964048161039108</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1.1446310125549448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0.1096404816103913</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0.38561369905000298</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1.310899952383545</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0.26588337074113877</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0.16407626998785618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1.7129328902422425</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0.16407626998785574</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8.6150971000975574E-2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2.9711815965756712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0.2355781084040558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0.13524359009294207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1.4119238186106138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0.13524359009294074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0.40545070265578431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4.7140218311695081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2.1688790682388159E-2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0.40235265182512592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0.11217291112880012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1.1710692160478988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0.11217291112880012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0.2537067717832393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5.1498004653208458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4.2005012795883454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0.22582172312707405</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0.16942996717931091</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1.7688247264250148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0.16942996717931091</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0.3033383743385345</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3.9580422165248619</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7.0128922703792895E-2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0.43991699359018988</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0.12264556876212263</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1.2804022701799438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0.12264556876212396</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0.43798404417634185</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4.442960342651828</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8.0177472436247079</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0.3708333333333334</c:v>
                </c:pt>
                <c:pt idx="1">
                  <c:v>4.1666666666666666E-3</c:v>
                </c:pt>
                <c:pt idx="2">
                  <c:v>0.54166666666666652</c:v>
                </c:pt>
                <c:pt idx="3">
                  <c:v>0</c:v>
                </c:pt>
                <c:pt idx="4">
                  <c:v>0</c:v>
                </c:pt>
                <c:pt idx="5">
                  <c:v>1.2500000000000001E-2</c:v>
                </c:pt>
                <c:pt idx="6">
                  <c:v>0</c:v>
                </c:pt>
                <c:pt idx="7">
                  <c:v>2.9166666666666671E-2</c:v>
                </c:pt>
                <c:pt idx="8">
                  <c:v>4.1666666666666657E-2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0.10997969968837751</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8.8869940354823207E-2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0.92778952007447568</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8.8869940354822319E-2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0.25996538384922729</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8.0065656744366258</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0.20236140686940374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8.7225517893544158E-2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0.91062198378427084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8.7225517893545046E-2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6.8494217421802617E-2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8.0289288128127918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6.6965892371643134</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0.16386406629524597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9.3260189892660605E-2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0.97362309997173746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9.3260189892660605E-2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0.25599145361754605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6.6965892371643134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2.6182187904520902</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0.16005774737175593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0.16427680043400295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1.7150263995396271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0.16427680043400406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0.58924392371410672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0.14717130336940443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2.6182187904520902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6.0744513460420206</c:v>
                </c:pt>
                <c:pt idx="1">
                  <c:v>6.6231237850789668</c:v>
                </c:pt>
                <c:pt idx="2">
                  <c:v>6.2456821191339102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6.749328704438045</c:v>
                </c:pt>
                <c:pt idx="1">
                  <c:v>6.3163930042118333</c:v>
                </c:pt>
                <c:pt idx="2">
                  <c:v>6.8752486313713383</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7.1098096858074511</c:v>
                </c:pt>
                <c:pt idx="1">
                  <c:v>7.2570403946850934</c:v>
                </c:pt>
                <c:pt idx="2">
                  <c:v>6.6835444870897813</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7.4162530117719996</c:v>
                </c:pt>
                <c:pt idx="1">
                  <c:v>6.9713809189235354</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3">
                  <c:v>27</c:v>
                </c:pt>
                <c:pt idx="4">
                  <c:v>1</c:v>
                </c:pt>
                <c:pt idx="5">
                  <c:v>3</c:v>
                </c:pt>
                <c:pt idx="6">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6.2490039663191279</c:v>
                </c:pt>
                <c:pt idx="1">
                  <c:v>6.582428867368546</c:v>
                </c:pt>
                <c:pt idx="2">
                  <c:v>5.5419579180351723</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6.5945109519739731</c:v>
                </c:pt>
                <c:pt idx="1">
                  <c:v>6.840626973307363</c:v>
                </c:pt>
                <c:pt idx="2">
                  <c:v>6.293264725965046</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4.3015442466853884</c:v>
                </c:pt>
                <c:pt idx="1">
                  <c:v>4.969098244688678</c:v>
                </c:pt>
                <c:pt idx="2">
                  <c:v>4.709028354435544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7.165722126863991</c:v>
                </c:pt>
                <c:pt idx="1">
                  <c:v>7.4130402206941586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6.3926744828966209</c:v>
                </c:pt>
                <c:pt idx="1">
                  <c:v>6.5843318393620942</c:v>
                </c:pt>
                <c:pt idx="2">
                  <c:v>5.1704506835871573</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6.3021793951834164</c:v>
                </c:pt>
                <c:pt idx="1">
                  <c:v>6.3633948579408939</c:v>
                </c:pt>
                <c:pt idx="2">
                  <c:v>5.9673638922624024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8.8813254599765159</c:v>
                </c:pt>
                <c:pt idx="1">
                  <c:v>8.8453388770775767</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8.4765294066935617</c:v>
                </c:pt>
                <c:pt idx="1">
                  <c:v>8.2046674363998662</c:v>
                </c:pt>
                <c:pt idx="2">
                  <c:v>8.1501661114136379</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5.322250029187555</c:v>
                </c:pt>
                <c:pt idx="1">
                  <c:v>5.2311982317733978</c:v>
                </c:pt>
                <c:pt idx="2">
                  <c:v>4.7140218311695081</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4.3098171093558024</c:v>
                </c:pt>
                <c:pt idx="1">
                  <c:v>4.890896815607066</c:v>
                </c:pt>
                <c:pt idx="2">
                  <c:v>2.9711815965756712</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16</c:v>
                </c:pt>
                <c:pt idx="2">
                  <c:v>5</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2.1265100910904802</c:v>
                </c:pt>
                <c:pt idx="1">
                  <c:v>1.9803692300039559</c:v>
                </c:pt>
                <c:pt idx="2">
                  <c:v>1.310899952383545</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5.8696350810938851</c:v>
                </c:pt>
                <c:pt idx="1">
                  <c:v>6.1597219393225009</c:v>
                </c:pt>
                <c:pt idx="2">
                  <c:v>5.1498004653208458</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4.7922923392034296</c:v>
                </c:pt>
                <c:pt idx="1">
                  <c:v>5.072556975252291</c:v>
                </c:pt>
                <c:pt idx="2">
                  <c:v>4.442960342651828</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8.1016188452837525</c:v>
                </c:pt>
                <c:pt idx="1">
                  <c:v>8.2088259021072894</c:v>
                </c:pt>
                <c:pt idx="2">
                  <c:v>8.0289288128127918</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8.2655911528350057</c:v>
                </c:pt>
                <c:pt idx="1">
                  <c:v>8.3658702965998923</c:v>
                </c:pt>
                <c:pt idx="2">
                  <c:v>8.0065656744366258</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6.9332905610706224</c:v>
                </c:pt>
                <c:pt idx="1">
                  <c:v>7.2688939786723354</c:v>
                </c:pt>
                <c:pt idx="2">
                  <c:v>6.6965892371643134</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2.740941197629978</c:v>
                </c:pt>
                <c:pt idx="1">
                  <c:v>2.7736715574630368</c:v>
                </c:pt>
                <c:pt idx="2">
                  <c:v>2.6182187904520902</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2.9711815965756712</c:v>
                </c:pt>
                <c:pt idx="1">
                  <c:v>1.310899952383545</c:v>
                </c:pt>
                <c:pt idx="2">
                  <c:v>3.9580422165248619</c:v>
                </c:pt>
                <c:pt idx="3">
                  <c:v>5.1498004653208458</c:v>
                </c:pt>
                <c:pt idx="4">
                  <c:v>1.8523079392987909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4.2576076824257871</c:v>
                </c:pt>
                <c:pt idx="1">
                  <c:v>2.4044777889390949</c:v>
                </c:pt>
                <c:pt idx="2">
                  <c:v>4.9353557115574294</c:v>
                </c:pt>
                <c:pt idx="3">
                  <c:v>6.0011188116821934</c:v>
                </c:pt>
                <c:pt idx="4">
                  <c:v>2.6665244612967909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8.0893212102571201</c:v>
                </c:pt>
                <c:pt idx="1">
                  <c:v>6.6776929717656994</c:v>
                </c:pt>
                <c:pt idx="2">
                  <c:v>8.9925885992160044</c:v>
                </c:pt>
                <c:pt idx="3">
                  <c:v>7.4130402206941586</c:v>
                </c:pt>
                <c:pt idx="4">
                  <c:v>8.321465127850125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7.3726855992361298</c:v>
                </c:pt>
                <c:pt idx="1">
                  <c:v>5.9643801261355671</c:v>
                </c:pt>
                <c:pt idx="2">
                  <c:v>8.4367226407702915</c:v>
                </c:pt>
                <c:pt idx="3">
                  <c:v>6.8817052139948842</c:v>
                </c:pt>
                <c:pt idx="4">
                  <c:v>7.8065961133919402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1122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RRE | Midlands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8237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RRE | Midlands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68237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RRE | Midlands Partnership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Midlands Partnership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415462506"/>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88244181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838005914"/>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667873386"/>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Midlands Partnership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benefits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NHS mental health team checking how service users are getting on with medication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being given a choice on how their care and treatment was delivered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purpose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lang="en-GB" sz="1400" b="0" noProof="0">
                <a:solidFill>
                  <a:prstClr val="black"/>
                </a:solidFill>
                <a:latin typeface="Arial"/>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a:solidFill>
                  <a:prstClr val="black"/>
                </a:solidFill>
                <a:latin typeface="Arial"/>
              </a:rPr>
              <a:t>service users' family/someone close to them being involved in their care as much as they like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help or advice with finding support for help with money or benefits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23830051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38056332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668266870"/>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4262467730"/>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48850745"/>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8478761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9823189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541253907"/>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195829162"/>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077051134"/>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53037225"/>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691421368"/>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3609395595"/>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466167546"/>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4263281871"/>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5126711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761387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302154576"/>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25713531"/>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65377096"/>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05627732"/>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6469782"/>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1036703905"/>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1549849275"/>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6754933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024009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2257867002"/>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2077063866"/>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494706011"/>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640546843"/>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205992049"/>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83903038"/>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12221140"/>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598093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145814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59042187"/>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67372082"/>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4056480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920972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977392836"/>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632073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66846854"/>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4856843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48965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07990712"/>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944075988"/>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025470144"/>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7983305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089551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527500377"/>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669223715"/>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743785588"/>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287534928"/>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490053163"/>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374837505"/>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996286508"/>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1989159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421229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617588936"/>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2383394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22441553"/>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8296594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414538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4097248773"/>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106973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755787824"/>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5824129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42374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30564784"/>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6203097"/>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3769724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025486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45574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63552181"/>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4932731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79619993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2888632842"/>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417692444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52334181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52317482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2009414014"/>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388697702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418277347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93186622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90386568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45093752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36115873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23728494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9241958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840717836"/>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34458217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49697824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80422442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127057322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229580064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21658024"/>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168287530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8107490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49343383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403333153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317864830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69822365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9750800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273836229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44278159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181721396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60436895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15772817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413794401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344240748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60957858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68909298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57259137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93527200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22374757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132173813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5530457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Q22. In the last 12 months, has your NHS mental health team asked you how you are getting on with your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26753970"/>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Q37. Do you feel the support provided meets your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0696847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Q32_1. In the last 12 months, did your NHS mental health team give you any help or advice with finding support for…Joining a group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Q32_3. In the last 12 months, did your NHS mental health team give you any help or advice with finding support for…Help with money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Q33.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97641371"/>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Q32_2. In the last 12 months, did your NHS mental health team give you any help or advice with finding support for…Finding or keeping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dk1"/>
                        </a:solidFill>
                        <a:effectLst/>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596932304"/>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006943428"/>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383493574"/>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51260882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63822461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764946602"/>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83674406"/>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8983</Words>
  <Application>Microsoft Office PowerPoint</Application>
  <PresentationFormat>Widescreen</PresentationFormat>
  <Paragraphs>1053</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Midlands Partnership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